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0" r:id="rId4"/>
    <p:sldId id="258" r:id="rId5"/>
    <p:sldId id="259" r:id="rId6"/>
    <p:sldId id="257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66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1C6531A-C1A3-6249-9228-2C9C954FFF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32829EB-3CAB-6812-63C9-6078C5283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5B764DC-49B9-BADE-DE46-93D6B2F80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B834554-B1A3-7F01-4ADE-7D453C2DB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AFFBEDA-8882-3D11-9C7B-4BEB32A59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583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F4D69A-CA3A-374B-B9BB-57BCBCF00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F4EE261-4B4F-65FF-CAEF-A258DC466C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AF109E7-2C42-2511-C6C5-572029EE2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A8EC318-8B82-96CA-3D46-C22FDC26F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F7B1347-EA5B-D9B4-BA5A-9F3F2D33D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287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E883745-6F4B-6719-E557-9611B9A822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9BC14AC-A5FD-3926-DD4D-E26323A509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3C4DE2A-76B1-B594-05AC-93CE99ADC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1283D15-728B-E016-E489-D87B82185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D17351C-0BCA-9B57-B4AF-3B7949B53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0648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34306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0973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343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5805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613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6739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6601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8118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F528BB-EE31-F5F2-AD73-37AA831E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EA5ABCB-B9CE-5735-68B8-11B9D0953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F70D56C-FE2C-BE7F-54F3-56AF8F7C4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F70F99C-35D2-4E30-5923-AEF8C198A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58DA764-3462-C93F-AB5C-A2086D3A6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92574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710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16312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014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5678D52-918A-392E-C188-EFB3A508F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EA61E0B-00B9-6E13-4E3F-253A37DA11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3ACF682-659A-7A98-1C78-67B2497AC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FE55F6E-3B7C-CD2A-E0D9-E74184509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819AA43-8534-9AF6-10F7-89F46A505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567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403F23-0FA8-20E8-BC51-0DF8797FA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6F8523C-371E-6900-AB63-4CD86A9041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70F4DEF-435E-32FB-3BC8-6B52DD6207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19D28E7-7514-3EF0-D4FD-D615CCD3A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D1DD791-C376-1BB7-A45D-F35867F18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FB5FFDC-DBCA-D69C-7853-A6A5C4366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468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C4DCAC5-DE97-AEC3-3082-BD421B4AF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6407B28-C652-B8E1-DD45-A4CCF95858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A8AA1F6-DF7C-6F0B-A1FE-1DFBA50E1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E8BE43F-4EC4-C558-0904-9521175BAC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4AC6DEC-6EC6-ADBE-D9B5-A6BEBBD6A7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70F9B2C-F0DA-1FF2-8F8C-3A977649E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73E6353-E728-C52F-A912-CA26DDC0F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2BA15E4-B1F2-AD7C-E932-660237304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333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73A67E-AC98-8510-177E-861F38A0A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203A942-7C41-1009-ED83-3DAA522F9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D99D174-5E5E-A163-F52E-E0F123A03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554D7F5-3147-4BE6-E903-7D1876B94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747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6C7E0CC-E9B2-6E37-676B-7B8FFC820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6847CD3-CE37-93CE-F417-FCFA90C9A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AD35050-4D40-A14C-2212-A8568FA2C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90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CFAB1C-DCAE-D156-EDE8-5D5229F66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9D9C892-49B8-4B2F-DF0E-3AC8A4E09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5AF6FD2-8CF8-3EDE-E1BA-233F95448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07DE3B5-DC6A-8CF3-1B05-C3E65ED3C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8B0869F-374B-E2EA-7B75-FFD6BA421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AC8EAED-ECB6-4E6A-428A-031D4BDBD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0795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372D9F-DC52-526E-A7E7-577FEF3EF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EE14191-26E8-0F0F-7703-F05F99CD5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4D45154-690D-260A-15AA-912A03F44E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DB91159-751F-4005-0B51-DDA3CBC04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1F38FDD-1FC2-6905-F42B-BB29C114B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B1C4D05-8871-00B7-7153-722223F76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2928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1408003-9A6D-EBAF-DE05-EA757C12C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A26B127-7466-74B5-3DEF-BF182DE86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6F3CC00-3656-167E-F064-BAD6F9697D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32994DF-DAE3-4451-A9EC-AE6B7E8271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6B602F2-B0EB-5D5A-82C4-E4C3D838B2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8329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8EDA7-AB97-4977-9C51-78B171E9FF21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B2F11-61E2-452E-BC2A-82719AE40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9635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文本&#10;&#10;描述已自动生成">
            <a:extLst>
              <a:ext uri="{FF2B5EF4-FFF2-40B4-BE49-F238E27FC236}">
                <a16:creationId xmlns:a16="http://schemas.microsoft.com/office/drawing/2014/main" id="{5DE7CBAA-8334-F26E-9777-EC5B24EC4F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734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背景图案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511115" y="2198149"/>
            <a:ext cx="2367915" cy="2461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添加标题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添加标题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添加标题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200000"/>
              </a:lnSpc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4.   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添加标题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9DD2514-1B6F-39BD-57E3-B80F4B3DB448}"/>
              </a:ext>
            </a:extLst>
          </p:cNvPr>
          <p:cNvSpPr txBox="1"/>
          <p:nvPr/>
        </p:nvSpPr>
        <p:spPr>
          <a:xfrm>
            <a:off x="3537409" y="2968108"/>
            <a:ext cx="1127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目 录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511C711-476F-F0B0-FE83-28240E3DD4E5}"/>
              </a:ext>
            </a:extLst>
          </p:cNvPr>
          <p:cNvSpPr txBox="1"/>
          <p:nvPr/>
        </p:nvSpPr>
        <p:spPr>
          <a:xfrm>
            <a:off x="2860429" y="3625333"/>
            <a:ext cx="24811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CONTENTS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23F7F00C-456C-D69C-5636-F5A9D52D39F4}"/>
              </a:ext>
            </a:extLst>
          </p:cNvPr>
          <p:cNvCxnSpPr>
            <a:cxnSpLocks/>
          </p:cNvCxnSpPr>
          <p:nvPr/>
        </p:nvCxnSpPr>
        <p:spPr>
          <a:xfrm>
            <a:off x="5762625" y="2438400"/>
            <a:ext cx="0" cy="222144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背景图案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237037" y="2747326"/>
            <a:ext cx="37179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marR="0" lvl="0" indent="-914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zh-CN" altLang="en-US" sz="4800" b="1" i="0" u="none" strike="noStrike" kern="1200" cap="none" spc="25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添加标题</a:t>
            </a:r>
            <a:endParaRPr kumimoji="0" lang="en-US" altLang="zh-CN" sz="4800" b="1" i="0" u="none" strike="noStrike" kern="1200" cap="none" spc="25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F9F7813F-1CA8-567F-F88C-D0364F9425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04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背景图案&#10;&#10;描述已自动生成">
            <a:extLst>
              <a:ext uri="{FF2B5EF4-FFF2-40B4-BE49-F238E27FC236}">
                <a16:creationId xmlns:a16="http://schemas.microsoft.com/office/drawing/2014/main" id="{FE8D3C47-2655-3A8B-2A24-7463C03FC9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216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15</Words>
  <Application>Microsoft Office PowerPoint</Application>
  <PresentationFormat>宽屏</PresentationFormat>
  <Paragraphs>7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等线</vt:lpstr>
      <vt:lpstr>等线 Light</vt:lpstr>
      <vt:lpstr>微软雅黑</vt:lpstr>
      <vt:lpstr>Arial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赵 鹏</dc:creator>
  <cp:lastModifiedBy>赵 鹏</cp:lastModifiedBy>
  <cp:revision>9</cp:revision>
  <dcterms:created xsi:type="dcterms:W3CDTF">2022-06-09T01:27:25Z</dcterms:created>
  <dcterms:modified xsi:type="dcterms:W3CDTF">2022-07-05T06:54:02Z</dcterms:modified>
</cp:coreProperties>
</file>